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1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4" Type="http://schemas.openxmlformats.org/officeDocument/2006/relationships/image" Target="../media/image22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9" Type="http://schemas.openxmlformats.org/officeDocument/2006/relationships/image" Target="../media/image11.png"/><Relationship Id="rId26" Type="http://schemas.openxmlformats.org/officeDocument/2006/relationships/image" Target="../media/image28.png"/><Relationship Id="rId25" Type="http://schemas.openxmlformats.org/officeDocument/2006/relationships/image" Target="../media/image24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5" Type="http://schemas.openxmlformats.org/officeDocument/2006/relationships/image" Target="../media/image06.png"/><Relationship Id="rId6" Type="http://schemas.openxmlformats.org/officeDocument/2006/relationships/image" Target="../media/image14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Relationship Id="rId11" Type="http://schemas.openxmlformats.org/officeDocument/2006/relationships/image" Target="../media/image25.png"/><Relationship Id="rId10" Type="http://schemas.openxmlformats.org/officeDocument/2006/relationships/image" Target="../media/image09.png"/><Relationship Id="rId13" Type="http://schemas.openxmlformats.org/officeDocument/2006/relationships/image" Target="../media/image15.png"/><Relationship Id="rId12" Type="http://schemas.openxmlformats.org/officeDocument/2006/relationships/image" Target="../media/image10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9" Type="http://schemas.openxmlformats.org/officeDocument/2006/relationships/image" Target="../media/image23.png"/><Relationship Id="rId1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347114"/>
            <a:ext cx="9144000" cy="78377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" y="3380553"/>
            <a:ext cx="9084775" cy="14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" y="825149"/>
            <a:ext cx="9084774" cy="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24"/>
            <a:ext cx="9143998" cy="4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283312"/>
            <a:ext cx="8520600" cy="201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 </a:t>
            </a:r>
            <a:r>
              <a:rPr b="1" lang="en-GB" sz="14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this was not a problem at times, when the level of parallelism in software was low and concurrency offered only limited benefits compared to sequential code.</a:t>
            </a:r>
          </a:p>
          <a:p>
            <a:pPr lvl="0">
              <a:spcBef>
                <a:spcPts val="0"/>
              </a:spcBef>
              <a:buNone/>
            </a:pPr>
            <a:r>
              <a:rPr b="1" lang="en-GB" sz="14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Nowadays, with the number of cores on a single main-stream chip doubling almost every year, sequential code quickly looses ground and fails to compete in performance and hardware utilization with concurrent code.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56325"/>
            <a:ext cx="8520600" cy="119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</a:t>
            </a: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 open-source concurrency and parallelism library for </a:t>
            </a: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Groovy </a:t>
            </a: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gives you a </a:t>
            </a: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high-level abstractions to write concurrent and parallel code</a:t>
            </a: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Groovy (</a:t>
            </a:r>
            <a:r>
              <a:rPr b="1"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closures, actors, agents, dataflow concurrency and other concepts</a:t>
            </a:r>
            <a:r>
              <a:rPr b="1" lang="en-GB" sz="1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which can make your Java and Groovy code concurrent and/or parallel with little effort.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26" y="1330375"/>
            <a:ext cx="1965058" cy="3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22" y="1330375"/>
            <a:ext cx="1915932" cy="3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275" y="1330375"/>
            <a:ext cx="2091050" cy="3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71349"/>
            <a:ext cx="1566498" cy="3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254" y="1330375"/>
            <a:ext cx="2149481" cy="33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2400"/>
            <a:ext cx="421457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439" y="1581600"/>
            <a:ext cx="4624636" cy="198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obey Moore’s law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8988" l="5034" r="78103" t="34831"/>
          <a:stretch/>
        </p:blipFill>
        <p:spPr>
          <a:xfrm>
            <a:off x="2337375" y="468700"/>
            <a:ext cx="1541825" cy="1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9372" l="27788" r="53191" t="31008"/>
          <a:stretch/>
        </p:blipFill>
        <p:spPr>
          <a:xfrm>
            <a:off x="5008700" y="357700"/>
            <a:ext cx="1739174" cy="1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4210" l="50718" r="25674" t="23940"/>
          <a:stretch/>
        </p:blipFill>
        <p:spPr>
          <a:xfrm>
            <a:off x="3404900" y="2392912"/>
            <a:ext cx="2158549" cy="2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0132" l="78441" r="4089" t="36170"/>
          <a:stretch/>
        </p:blipFill>
        <p:spPr>
          <a:xfrm>
            <a:off x="3456637" y="2593075"/>
            <a:ext cx="2055072" cy="2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4921475" y="0"/>
            <a:ext cx="4222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https://habrahabr.ru/company/luxoft/blog/157273/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152400"/>
            <a:ext cx="53435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2114550"/>
            <a:ext cx="3981384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38312" y="1709737"/>
            <a:ext cx="6276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71600" y="656450"/>
            <a:ext cx="76200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71600" y="1619250"/>
            <a:ext cx="76200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08780" y="0"/>
            <a:ext cx="57112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24087" y="314325"/>
            <a:ext cx="5267325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04912" y="314325"/>
            <a:ext cx="75438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05350" y="1395412"/>
            <a:ext cx="3505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90637" y="152400"/>
            <a:ext cx="757237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52737" y="656437"/>
            <a:ext cx="44481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4412" y="215137"/>
            <a:ext cx="70008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28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7" y="676275"/>
            <a:ext cx="74009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525"/>
            <a:ext cx="8839201" cy="36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19" y="0"/>
            <a:ext cx="8516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225"/>
            <a:ext cx="9144000" cy="34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